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C1DB8C-BA2D-4459-97AE-456806A6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F8F4954-88BC-4DE2-8AC7-CA26326E4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BD7AA26-F06D-4BF0-B682-05C9ADCD919C}"/>
              </a:ext>
            </a:extLst>
          </p:cNvPr>
          <p:cNvSpPr txBox="1"/>
          <p:nvPr/>
        </p:nvSpPr>
        <p:spPr>
          <a:xfrm>
            <a:off x="-349622" y="239486"/>
            <a:ext cx="789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Josephine Frances • Anita van der Merwe • </a:t>
            </a:r>
            <a:r>
              <a:rPr lang="en-US" altLang="zh-CN" sz="1800" dirty="0" err="1">
                <a:solidFill>
                  <a:schemeClr val="bg1"/>
                </a:solidFill>
              </a:rPr>
              <a:t>Tukupashya</a:t>
            </a:r>
            <a:r>
              <a:rPr lang="en-US" altLang="zh-CN" sz="1800" dirty="0">
                <a:solidFill>
                  <a:schemeClr val="bg1"/>
                </a:solidFill>
              </a:rPr>
              <a:t> Ally </a:t>
            </a:r>
            <a:r>
              <a:rPr lang="en-US" altLang="zh-CN" sz="1800" dirty="0" err="1">
                <a:solidFill>
                  <a:schemeClr val="bg1"/>
                </a:solidFill>
              </a:rPr>
              <a:t>Kasongo</a:t>
            </a: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858F179-7E19-4FAA-8972-C3561D4FE823}"/>
              </a:ext>
            </a:extLst>
          </p:cNvPr>
          <p:cNvSpPr txBox="1"/>
          <p:nvPr/>
        </p:nvSpPr>
        <p:spPr>
          <a:xfrm>
            <a:off x="1756764" y="4278086"/>
            <a:ext cx="3679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夏日</a:t>
            </a:r>
            <a:endParaRPr lang="en-US" altLang="zh-CN" sz="48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大冒险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A48070-7289-40F7-828D-2AD6A709B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DEB0E9-814F-43A4-BF10-CA44AB88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2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1EEF9D-15B8-4914-B794-A3C9FAAE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06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36D1ED-DB28-47A0-9F12-3B4C06B04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6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A72B57-AA18-4CF1-9C22-4F9D18A29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D540E5-424B-4B3F-BF72-FB670071E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0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761CCE-8B25-4117-B545-DC78573D4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2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C64C9A-5F43-44FF-BB7A-4A8DA354F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4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390CA4-1ACF-4A0A-A211-F40238966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AE2B7F-D8AF-4563-B357-A87C3557A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1D40FA-402B-4513-B9DD-D51B16D87A15}"/>
              </a:ext>
            </a:extLst>
          </p:cNvPr>
          <p:cNvSpPr txBox="1"/>
          <p:nvPr/>
        </p:nvSpPr>
        <p:spPr>
          <a:xfrm>
            <a:off x="8957758" y="544286"/>
            <a:ext cx="3679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夏日</a:t>
            </a:r>
            <a:endParaRPr lang="en-US" altLang="zh-CN" sz="4800" b="1" dirty="0"/>
          </a:p>
          <a:p>
            <a:pPr algn="ctr"/>
            <a:r>
              <a:rPr lang="zh-CN" altLang="en-US" sz="4800" b="1" dirty="0"/>
              <a:t>大冒险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22934D-E665-4256-97AD-72A562B91E08}"/>
              </a:ext>
            </a:extLst>
          </p:cNvPr>
          <p:cNvSpPr txBox="1"/>
          <p:nvPr/>
        </p:nvSpPr>
        <p:spPr>
          <a:xfrm>
            <a:off x="9935670" y="22639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44784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78A2FB-0515-481E-B897-6AFB300B3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4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26078F-AA75-4616-90B3-FEB5929C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1F9E32-B662-4B41-B128-FB7BDFA6FA6F}"/>
              </a:ext>
            </a:extLst>
          </p:cNvPr>
          <p:cNvSpPr txBox="1"/>
          <p:nvPr/>
        </p:nvSpPr>
        <p:spPr>
          <a:xfrm>
            <a:off x="8957758" y="544286"/>
            <a:ext cx="3679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夏日</a:t>
            </a:r>
            <a:endParaRPr lang="en-US" altLang="zh-CN" sz="4800" b="1" dirty="0"/>
          </a:p>
          <a:p>
            <a:pPr algn="ctr"/>
            <a:r>
              <a:rPr lang="zh-CN" altLang="en-US" sz="4800" b="1" dirty="0"/>
              <a:t>大冒险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A9218-B942-4D75-8B0D-0D36A9505647}"/>
              </a:ext>
            </a:extLst>
          </p:cNvPr>
          <p:cNvSpPr txBox="1"/>
          <p:nvPr/>
        </p:nvSpPr>
        <p:spPr>
          <a:xfrm>
            <a:off x="6851372" y="6656614"/>
            <a:ext cx="789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/>
              <a:t>Josephine Frances • Anita van der Merwe • </a:t>
            </a:r>
            <a:r>
              <a:rPr lang="en-US" altLang="zh-CN" sz="1800" dirty="0" err="1"/>
              <a:t>Tukupashya</a:t>
            </a:r>
            <a:r>
              <a:rPr lang="en-US" altLang="zh-CN" sz="1800" dirty="0"/>
              <a:t> Ally </a:t>
            </a:r>
            <a:r>
              <a:rPr lang="en-US" altLang="zh-CN" sz="1800" dirty="0" err="1"/>
              <a:t>Kasongo</a:t>
            </a:r>
            <a:r>
              <a:rPr lang="en-US" altLang="zh-CN" sz="18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323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C3C80B-2211-42AA-988C-66BCA1332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5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F8ABF7-B935-4515-B2FC-A31878B36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ADF9F8-9A6C-4F18-9858-A19BF5EBB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6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E7E453-A7FD-4825-AA40-63DEE77F3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3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37B2AD-4BDD-4227-A13B-F696B6514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3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35</Words>
  <Application>Microsoft Office PowerPoint</Application>
  <PresentationFormat>自定义</PresentationFormat>
  <Paragraphs>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14</cp:revision>
  <dcterms:created xsi:type="dcterms:W3CDTF">2021-03-14T02:42:17Z</dcterms:created>
  <dcterms:modified xsi:type="dcterms:W3CDTF">2022-02-09T01:42:33Z</dcterms:modified>
</cp:coreProperties>
</file>